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4"/>
  </p:notesMasterIdLst>
  <p:handoutMasterIdLst>
    <p:handoutMasterId r:id="rId5"/>
  </p:handoutMasterIdLst>
  <p:sldIdLst>
    <p:sldId id="603" r:id="rId2"/>
    <p:sldId id="639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709">
          <p15:clr>
            <a:srgbClr val="A4A3A4"/>
          </p15:clr>
        </p15:guide>
        <p15:guide id="4" orient="horz" pos="1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417" autoAdjust="0"/>
  </p:normalViewPr>
  <p:slideViewPr>
    <p:cSldViewPr snapToGrid="0">
      <p:cViewPr varScale="1">
        <p:scale>
          <a:sx n="93" d="100"/>
          <a:sy n="93" d="100"/>
        </p:scale>
        <p:origin x="1597" y="43"/>
      </p:cViewPr>
      <p:guideLst>
        <p:guide orient="horz" pos="2160"/>
        <p:guide pos="2880"/>
        <p:guide orient="horz" pos="1709"/>
        <p:guide orient="horz" pos="1671"/>
      </p:guideLst>
    </p:cSldViewPr>
  </p:slideViewPr>
  <p:outlineViewPr>
    <p:cViewPr>
      <p:scale>
        <a:sx n="33" d="100"/>
        <a:sy n="33" d="100"/>
      </p:scale>
      <p:origin x="0" y="-643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89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2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28427-DB9B-46DC-B042-E6DEFBA08EC4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8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8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840BC-C8B3-4A03-8ED1-F619769C3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19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84618F-F839-4A21-92F2-50F44D61DD54}" type="datetimeFigureOut">
              <a:rPr lang="en-US"/>
              <a:pPr>
                <a:defRPr/>
              </a:pPr>
              <a:t>6/23/2017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A79406-80B0-4F06-86E5-D1DC043A3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34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96395-98D1-4A50-9EA7-B7DC594F475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29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A0F65-DEF5-4F08-BB19-F2436987E5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4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24B2-819C-42EF-97A4-F270C703AB8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9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5910A-C40E-4426-82FC-D3DDC43957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5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082BF-DC71-4623-95A7-C7B07B3D29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3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F00A6-BABC-44C9-90D3-0A9077121D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2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BF62-2252-46F9-9763-5CF32E6975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7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E08B-240E-47BF-B467-8EA67A7E10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380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C3501-308C-44ED-88B6-232F984308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06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90298-8DCF-49D2-B2D5-1B4C0E03B4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95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74E3-9E84-4EA3-B762-A7F0089245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2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ACC436-E450-4338-BF97-59247D0FB02E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6/23/2017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1</a:t>
            </a: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552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A. Cabinet Committee on Floods have conducted seven meetings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1</a:t>
            </a:r>
            <a:r>
              <a:rPr lang="en-US" sz="2000" b="1" baseline="30000" dirty="0" smtClean="0"/>
              <a:t>st</a:t>
            </a:r>
            <a:r>
              <a:rPr lang="en-US" sz="2000" b="1" dirty="0" smtClean="0"/>
              <a:t> Cabinet Committee Meeting (06.04.2017)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 </a:t>
            </a:r>
            <a:r>
              <a:rPr lang="en-US" sz="2000" b="1" dirty="0"/>
              <a:t>Cabinet Committee Meeting (</a:t>
            </a:r>
            <a:r>
              <a:rPr lang="en-US" sz="2000" b="1" dirty="0" smtClean="0"/>
              <a:t>07.04.2017)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>
                <a:hlinkClick r:id="" action="ppaction://noaction"/>
              </a:rPr>
              <a:t>3</a:t>
            </a:r>
            <a:r>
              <a:rPr lang="en-US" sz="2000" b="1" baseline="30000" dirty="0" smtClean="0">
                <a:hlinkClick r:id="" action="ppaction://noaction"/>
              </a:rPr>
              <a:t>rd</a:t>
            </a:r>
            <a:r>
              <a:rPr lang="en-US" sz="2000" b="1" dirty="0" smtClean="0">
                <a:hlinkClick r:id="" action="ppaction://noaction"/>
              </a:rPr>
              <a:t> </a:t>
            </a:r>
            <a:r>
              <a:rPr lang="en-US" sz="2000" b="1" dirty="0">
                <a:hlinkClick r:id="" action="ppaction://noaction"/>
              </a:rPr>
              <a:t>Cabinet Committee Meeting </a:t>
            </a:r>
            <a:r>
              <a:rPr lang="en-US" sz="2000" b="1" dirty="0" smtClean="0">
                <a:hlinkClick r:id="" action="ppaction://noaction"/>
              </a:rPr>
              <a:t>(13.04.2017)</a:t>
            </a:r>
            <a:endParaRPr lang="en-US" sz="2000" b="1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4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</a:t>
            </a:r>
            <a:r>
              <a:rPr lang="en-US" sz="2000" b="1" dirty="0"/>
              <a:t>Cabinet Committee Meeting </a:t>
            </a:r>
            <a:r>
              <a:rPr lang="en-US" sz="2000" b="1" dirty="0" smtClean="0"/>
              <a:t>(19.04.2017)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Cabinet Committee Meeting (27.04.2017)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>
                <a:hlinkClick r:id="" action="ppaction://noaction"/>
              </a:rPr>
              <a:t>6</a:t>
            </a:r>
            <a:r>
              <a:rPr lang="en-US" sz="2000" b="1" baseline="30000" dirty="0" smtClean="0">
                <a:hlinkClick r:id="" action="ppaction://noaction"/>
              </a:rPr>
              <a:t>th</a:t>
            </a:r>
            <a:r>
              <a:rPr lang="en-US" sz="2000" b="1" dirty="0" smtClean="0">
                <a:hlinkClick r:id="" action="ppaction://noaction"/>
              </a:rPr>
              <a:t> </a:t>
            </a:r>
            <a:r>
              <a:rPr lang="en-US" sz="2000" b="1" dirty="0">
                <a:hlinkClick r:id="" action="ppaction://noaction"/>
              </a:rPr>
              <a:t>Cabinet Committee Meeting </a:t>
            </a:r>
            <a:r>
              <a:rPr lang="en-US" sz="2000" b="1" dirty="0" smtClean="0">
                <a:hlinkClick r:id="" action="ppaction://noaction"/>
              </a:rPr>
              <a:t>(09.05.2017)</a:t>
            </a:r>
            <a:endParaRPr lang="en-US" sz="2000" b="1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>
                <a:hlinkClick r:id="" action="ppaction://noaction"/>
              </a:rPr>
              <a:t>7</a:t>
            </a:r>
            <a:r>
              <a:rPr lang="en-US" sz="2000" b="1" baseline="30000" dirty="0" smtClean="0">
                <a:hlinkClick r:id="" action="ppaction://noaction"/>
              </a:rPr>
              <a:t>th</a:t>
            </a:r>
            <a:r>
              <a:rPr lang="en-US" sz="2000" b="1" dirty="0" smtClean="0">
                <a:hlinkClick r:id="" action="ppaction://noaction"/>
              </a:rPr>
              <a:t> Cabinet Committee Meeting (01.06.2017)</a:t>
            </a:r>
            <a:endParaRPr lang="en-US" sz="2000" b="1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>
                <a:hlinkClick r:id="" action="ppaction://noaction"/>
              </a:rPr>
              <a:t>8</a:t>
            </a:r>
            <a:r>
              <a:rPr lang="en-US" sz="2000" b="1" baseline="30000" dirty="0" smtClean="0">
                <a:hlinkClick r:id="" action="ppaction://noaction"/>
              </a:rPr>
              <a:t>th</a:t>
            </a:r>
            <a:r>
              <a:rPr lang="en-US" sz="2000" b="1" dirty="0" smtClean="0">
                <a:hlinkClick r:id="" action="ppaction://noaction"/>
              </a:rPr>
              <a:t> </a:t>
            </a:r>
            <a:r>
              <a:rPr lang="en-US" sz="2000" b="1" dirty="0">
                <a:hlinkClick r:id="" action="ppaction://noaction"/>
              </a:rPr>
              <a:t>Cabinet Committee Meeting </a:t>
            </a:r>
            <a:r>
              <a:rPr lang="en-US" sz="2000" b="1" dirty="0" smtClean="0">
                <a:hlinkClick r:id="" action="ppaction://noaction"/>
              </a:rPr>
              <a:t>(14.06.2017</a:t>
            </a:r>
            <a:r>
              <a:rPr lang="en-US" sz="2000" b="1" dirty="0">
                <a:hlinkClick r:id="" action="ppaction://noaction"/>
              </a:rPr>
              <a:t>)</a:t>
            </a:r>
            <a:endParaRPr lang="en-US" sz="20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b="1" dirty="0" smtClean="0"/>
              <a:t>9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</a:t>
            </a:r>
            <a:r>
              <a:rPr lang="en-US" sz="2000" b="1" dirty="0"/>
              <a:t>Cabinet Committee Meeting </a:t>
            </a:r>
            <a:r>
              <a:rPr lang="en-US" sz="2000" b="1" dirty="0" smtClean="0"/>
              <a:t>(21.06.2017)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68314" y="-18288"/>
            <a:ext cx="7574248" cy="12954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>
              <a:defRPr/>
            </a:pPr>
            <a:r>
              <a:rPr lang="en-US" sz="3200" kern="0" dirty="0" smtClean="0">
                <a:solidFill>
                  <a:srgbClr val="FFFFFF"/>
                </a:solidFill>
                <a:latin typeface="Tahoma"/>
              </a:rPr>
              <a:t>PRE-FLOOD ARRANGEMENTS</a:t>
            </a:r>
            <a:r>
              <a:rPr lang="en-US" kern="0" dirty="0" smtClean="0">
                <a:solidFill>
                  <a:srgbClr val="FFFFFF"/>
                </a:solidFill>
                <a:latin typeface="Tahoma"/>
              </a:rPr>
              <a:t> </a:t>
            </a:r>
            <a:r>
              <a:rPr lang="en-US" sz="1600" kern="0" dirty="0" smtClean="0">
                <a:solidFill>
                  <a:srgbClr val="FFFFFF"/>
                </a:solidFill>
                <a:latin typeface="Tahoma"/>
              </a:rPr>
              <a:t>(2017)</a:t>
            </a:r>
            <a:r>
              <a:rPr lang="en-US" sz="2800" kern="0" dirty="0" smtClean="0">
                <a:solidFill>
                  <a:srgbClr val="FFFFFF"/>
                </a:solidFill>
                <a:latin typeface="Tahoma"/>
              </a:rPr>
              <a:t> </a:t>
            </a:r>
            <a:endParaRPr lang="en-US" kern="0" dirty="0">
              <a:solidFill>
                <a:srgbClr val="FFFFFF"/>
              </a:solidFill>
              <a:latin typeface="Tahom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64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155319"/>
              </p:ext>
            </p:extLst>
          </p:nvPr>
        </p:nvGraphicFramePr>
        <p:xfrm>
          <a:off x="493436" y="1209583"/>
          <a:ext cx="7619998" cy="527081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619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70819">
                <a:tc>
                  <a:txBody>
                    <a:bodyPr/>
                    <a:lstStyle/>
                    <a:p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 bwMode="auto">
          <a:xfrm>
            <a:off x="422564" y="-22860"/>
            <a:ext cx="7619998" cy="11430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prstClr val="white"/>
                </a:solidFill>
              </a:rPr>
              <a:t>Print Media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794" y="1209583"/>
            <a:ext cx="3328861" cy="522983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1390" y="1188207"/>
            <a:ext cx="3797334" cy="525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06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6808</TotalTime>
  <Words>83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Wingdings</vt:lpstr>
      <vt:lpstr>4_Office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Cabinet committee  meeting PROVINCIAL DISASTER MANAGEMENT AUTHORITY-PUNJAB</dc:title>
  <dc:creator>PIU-PDMA</dc:creator>
  <cp:lastModifiedBy>Dell XPS 15</cp:lastModifiedBy>
  <cp:revision>475</cp:revision>
  <cp:lastPrinted>2017-06-22T12:27:58Z</cp:lastPrinted>
  <dcterms:modified xsi:type="dcterms:W3CDTF">2017-06-23T11:08:24Z</dcterms:modified>
</cp:coreProperties>
</file>